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23"/>
  </p:notesMasterIdLst>
  <p:sldIdLst>
    <p:sldId id="256" r:id="rId2"/>
    <p:sldId id="258" r:id="rId3"/>
    <p:sldId id="260" r:id="rId4"/>
    <p:sldId id="261" r:id="rId5"/>
    <p:sldId id="262" r:id="rId6"/>
    <p:sldId id="264" r:id="rId7"/>
    <p:sldId id="305" r:id="rId8"/>
    <p:sldId id="306" r:id="rId9"/>
    <p:sldId id="307" r:id="rId10"/>
    <p:sldId id="308" r:id="rId11"/>
    <p:sldId id="310" r:id="rId12"/>
    <p:sldId id="312" r:id="rId13"/>
    <p:sldId id="309" r:id="rId14"/>
    <p:sldId id="313" r:id="rId15"/>
    <p:sldId id="266" r:id="rId16"/>
    <p:sldId id="276" r:id="rId17"/>
    <p:sldId id="277" r:id="rId18"/>
    <p:sldId id="283" r:id="rId19"/>
    <p:sldId id="284" r:id="rId20"/>
    <p:sldId id="287" r:id="rId21"/>
    <p:sldId id="304" r:id="rId22"/>
  </p:sldIdLst>
  <p:sldSz cx="9144000" cy="5143500" type="screen16x9"/>
  <p:notesSz cx="6858000" cy="9144000"/>
  <p:embeddedFontLst>
    <p:embeddedFont>
      <p:font typeface="Montserrat" panose="020B0604020202020204" charset="0"/>
      <p:regular r:id="rId24"/>
      <p:bold r:id="rId25"/>
      <p:italic r:id="rId26"/>
      <p:boldItalic r:id="rId27"/>
    </p:embeddedFont>
    <p:embeddedFont>
      <p:font typeface="Montserrat Medium" panose="020B0604020202020204" charset="0"/>
      <p:regular r:id="rId28"/>
      <p:bold r:id="rId29"/>
      <p:italic r:id="rId30"/>
      <p:boldItalic r:id="rId31"/>
    </p:embeddedFont>
    <p:embeddedFont>
      <p:font typeface="Rubik" panose="020B0604020202020204" charset="-79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vya prakash Gupta" initials="DpG" lastIdx="1" clrIdx="0">
    <p:extLst>
      <p:ext uri="{19B8F6BF-5375-455C-9EA6-DF929625EA0E}">
        <p15:presenceInfo xmlns:p15="http://schemas.microsoft.com/office/powerpoint/2012/main" userId="7e4bd328e41c99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FAC11B-3CCB-4FA4-B0D8-1E62E83CE066}">
  <a:tblStyle styleId="{81FAC11B-3CCB-4FA4-B0D8-1E62E83CE0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84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c36e9e360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c36e9e360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696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c36e9e360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c36e9e360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420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c8aa85205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c8aa85205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c8aa852056_0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c8aa852056_0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6146e43ec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6146e43ec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e6146e43ec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e6146e43ec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e6146e43ec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e6146e43ec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c8aa852056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c8aa852056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c8aa852056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c8aa852056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c8aa85205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c8aa85205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c36e9e360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c36e9e360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83105ff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83105ff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c8aa85205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c8aa85205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c36e9e360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c36e9e360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c36e9e360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c36e9e360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809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c36e9e360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c36e9e360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321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c36e9e360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c36e9e360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826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50" y="1454391"/>
            <a:ext cx="6094200" cy="16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144891"/>
            <a:ext cx="6094200" cy="3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51575" y="1394025"/>
            <a:ext cx="6869400" cy="2347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5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2">
            <a:alphaModFix/>
          </a:blip>
          <a:srcRect l="14937" t="4428" b="7705"/>
          <a:stretch/>
        </p:blipFill>
        <p:spPr>
          <a:xfrm flipH="1">
            <a:off x="7172525" y="0"/>
            <a:ext cx="197137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 rotWithShape="1">
          <a:blip r:embed="rId2">
            <a:alphaModFix/>
          </a:blip>
          <a:srcRect l="14937" t="4428" b="7705"/>
          <a:stretch/>
        </p:blipFill>
        <p:spPr>
          <a:xfrm>
            <a:off x="100" y="0"/>
            <a:ext cx="19713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2549400" y="1622907"/>
            <a:ext cx="40452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/>
          <p:nvPr/>
        </p:nvSpPr>
        <p:spPr>
          <a:xfrm rot="5400000">
            <a:off x="3877750" y="-3877650"/>
            <a:ext cx="1392600" cy="91479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33">
    <p:bg>
      <p:bgPr>
        <a:solidFill>
          <a:schemeClr val="dk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 hasCustomPrompt="1"/>
          </p:nvPr>
        </p:nvSpPr>
        <p:spPr>
          <a:xfrm>
            <a:off x="640350" y="1809625"/>
            <a:ext cx="4542300" cy="11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6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1"/>
          </p:nvPr>
        </p:nvSpPr>
        <p:spPr>
          <a:xfrm>
            <a:off x="640350" y="2914775"/>
            <a:ext cx="4542300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84953" y="0"/>
            <a:ext cx="355904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0"/>
          <p:cNvSpPr txBox="1">
            <a:spLocks noGrp="1"/>
          </p:cNvSpPr>
          <p:nvPr>
            <p:ph type="title"/>
          </p:nvPr>
        </p:nvSpPr>
        <p:spPr>
          <a:xfrm>
            <a:off x="952500" y="1482975"/>
            <a:ext cx="2675700" cy="9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7" name="Google Shape;347;p50"/>
          <p:cNvSpPr txBox="1">
            <a:spLocks noGrp="1"/>
          </p:cNvSpPr>
          <p:nvPr>
            <p:ph type="subTitle" idx="1"/>
          </p:nvPr>
        </p:nvSpPr>
        <p:spPr>
          <a:xfrm>
            <a:off x="952500" y="2434725"/>
            <a:ext cx="2675700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8">
    <p:bg>
      <p:bgPr>
        <a:solidFill>
          <a:schemeClr val="dk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>
            <a:spLocks noGrp="1"/>
          </p:cNvSpPr>
          <p:nvPr>
            <p:ph type="title"/>
          </p:nvPr>
        </p:nvSpPr>
        <p:spPr>
          <a:xfrm>
            <a:off x="5524500" y="1482975"/>
            <a:ext cx="2675700" cy="9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51"/>
          <p:cNvSpPr txBox="1">
            <a:spLocks noGrp="1"/>
          </p:cNvSpPr>
          <p:nvPr>
            <p:ph type="subTitle" idx="1"/>
          </p:nvPr>
        </p:nvSpPr>
        <p:spPr>
          <a:xfrm>
            <a:off x="5524500" y="2434725"/>
            <a:ext cx="2675700" cy="12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51" name="Google Shape;35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003827"/>
            <a:ext cx="3524975" cy="31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598" y="0"/>
            <a:ext cx="4343400" cy="21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2">
    <p:bg>
      <p:bgPr>
        <a:solidFill>
          <a:schemeClr val="dk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7"/>
          <p:cNvPicPr preferRelativeResize="0"/>
          <p:nvPr/>
        </p:nvPicPr>
        <p:blipFill rotWithShape="1">
          <a:blip r:embed="rId2">
            <a:alphaModFix/>
          </a:blip>
          <a:srcRect l="1221" r="1065"/>
          <a:stretch/>
        </p:blipFill>
        <p:spPr>
          <a:xfrm flipH="1">
            <a:off x="2" y="-95250"/>
            <a:ext cx="9143998" cy="526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371350" y="660250"/>
            <a:ext cx="6401400" cy="3823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371350" y="660250"/>
            <a:ext cx="6401400" cy="3823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824050" y="3701050"/>
            <a:ext cx="5496000" cy="7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1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1823875" y="-120377"/>
            <a:ext cx="5496000" cy="3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 rot="-5400000">
            <a:off x="-783126" y="2088525"/>
            <a:ext cx="40281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-105975" y="-38800"/>
            <a:ext cx="1452000" cy="5253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476200" y="1239150"/>
            <a:ext cx="4191600" cy="2665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2549400" y="1599150"/>
            <a:ext cx="40452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2549400" y="2035350"/>
            <a:ext cx="4045200" cy="15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388100" y="2292225"/>
            <a:ext cx="6367800" cy="10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 rot="-5400000">
            <a:off x="-777775" y="18305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4302275" y="3872270"/>
            <a:ext cx="40452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1432775" y="1809625"/>
            <a:ext cx="6278400" cy="11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6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1"/>
          </p:nvPr>
        </p:nvSpPr>
        <p:spPr>
          <a:xfrm>
            <a:off x="2125700" y="2914775"/>
            <a:ext cx="4892700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 rot="-5400000">
            <a:off x="-972925" y="2297650"/>
            <a:ext cx="405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/>
          </p:nvPr>
        </p:nvSpPr>
        <p:spPr>
          <a:xfrm>
            <a:off x="1860675" y="1345856"/>
            <a:ext cx="2117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1860675" y="1688840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3"/>
          </p:nvPr>
        </p:nvSpPr>
        <p:spPr>
          <a:xfrm>
            <a:off x="3977775" y="1345856"/>
            <a:ext cx="2117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4"/>
          </p:nvPr>
        </p:nvSpPr>
        <p:spPr>
          <a:xfrm>
            <a:off x="3977775" y="1688915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5"/>
          </p:nvPr>
        </p:nvSpPr>
        <p:spPr>
          <a:xfrm>
            <a:off x="6094875" y="1345856"/>
            <a:ext cx="18954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6"/>
          </p:nvPr>
        </p:nvSpPr>
        <p:spPr>
          <a:xfrm>
            <a:off x="6094875" y="1688902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7"/>
          </p:nvPr>
        </p:nvSpPr>
        <p:spPr>
          <a:xfrm>
            <a:off x="1860675" y="3065313"/>
            <a:ext cx="2117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8"/>
          </p:nvPr>
        </p:nvSpPr>
        <p:spPr>
          <a:xfrm>
            <a:off x="1860675" y="3404329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9"/>
          </p:nvPr>
        </p:nvSpPr>
        <p:spPr>
          <a:xfrm>
            <a:off x="3977775" y="3069173"/>
            <a:ext cx="2117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3"/>
          </p:nvPr>
        </p:nvSpPr>
        <p:spPr>
          <a:xfrm>
            <a:off x="3977775" y="3404404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4"/>
          </p:nvPr>
        </p:nvSpPr>
        <p:spPr>
          <a:xfrm>
            <a:off x="6094875" y="3069173"/>
            <a:ext cx="18954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5"/>
          </p:nvPr>
        </p:nvSpPr>
        <p:spPr>
          <a:xfrm>
            <a:off x="6094875" y="3404392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6" hasCustomPrompt="1"/>
          </p:nvPr>
        </p:nvSpPr>
        <p:spPr>
          <a:xfrm>
            <a:off x="1860675" y="982723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7" hasCustomPrompt="1"/>
          </p:nvPr>
        </p:nvSpPr>
        <p:spPr>
          <a:xfrm>
            <a:off x="3977775" y="982723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8" hasCustomPrompt="1"/>
          </p:nvPr>
        </p:nvSpPr>
        <p:spPr>
          <a:xfrm>
            <a:off x="6094875" y="982723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9" hasCustomPrompt="1"/>
          </p:nvPr>
        </p:nvSpPr>
        <p:spPr>
          <a:xfrm>
            <a:off x="1860675" y="2710801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20" hasCustomPrompt="1"/>
          </p:nvPr>
        </p:nvSpPr>
        <p:spPr>
          <a:xfrm>
            <a:off x="3977775" y="2710801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21" hasCustomPrompt="1"/>
          </p:nvPr>
        </p:nvSpPr>
        <p:spPr>
          <a:xfrm>
            <a:off x="6094875" y="2710801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1" r:id="rId10"/>
    <p:sldLayoutId id="2147483671" r:id="rId11"/>
    <p:sldLayoutId id="2147483696" r:id="rId12"/>
    <p:sldLayoutId id="2147483697" r:id="rId13"/>
    <p:sldLayoutId id="2147483700" r:id="rId14"/>
    <p:sldLayoutId id="2147483701" r:id="rId15"/>
    <p:sldLayoutId id="214748370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hyperlink" Target="https://docs.google.com/spreadsheets/d/16SlWqshVhVghiqwCCe_f75IDOqJAI4Y149v_BGpoNks/copy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hyperlink" Target="https://docs.google.com/spreadsheets/d/16SlWqshVhVghiqwCCe_f75IDOqJAI4Y149v_BGpoNks/cop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>
            <a:spLocks noGrp="1"/>
          </p:cNvSpPr>
          <p:nvPr>
            <p:ph type="ctrTitle"/>
          </p:nvPr>
        </p:nvSpPr>
        <p:spPr>
          <a:xfrm>
            <a:off x="713250" y="1454391"/>
            <a:ext cx="6094200" cy="16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TRUCK </a:t>
            </a:r>
            <a:br>
              <a:rPr lang="en" dirty="0">
                <a:solidFill>
                  <a:srgbClr val="FFFF00"/>
                </a:solidFill>
              </a:rPr>
            </a:br>
            <a:r>
              <a:rPr lang="en" dirty="0">
                <a:solidFill>
                  <a:srgbClr val="FFFF00"/>
                </a:solidFill>
              </a:rPr>
              <a:t>TREK EXPERT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74" name="Google Shape;374;p60"/>
          <p:cNvSpPr txBox="1">
            <a:spLocks noGrp="1"/>
          </p:cNvSpPr>
          <p:nvPr>
            <p:ph type="subTitle" idx="1"/>
          </p:nvPr>
        </p:nvSpPr>
        <p:spPr>
          <a:xfrm>
            <a:off x="713225" y="3144891"/>
            <a:ext cx="6094200" cy="3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FFFF00"/>
                </a:solidFill>
              </a:rPr>
              <a:t>We carry trust instead of carriage</a:t>
            </a:r>
            <a:endParaRPr i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AF836-B39C-47B2-8AF7-4D6E828C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014" y="719436"/>
            <a:ext cx="6237942" cy="370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0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8A9641-3BFC-4720-9214-2478CCD35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890" y="705395"/>
            <a:ext cx="6284220" cy="373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00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94034-5C50-4FFA-9573-9A29CFC67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000" y="33650"/>
            <a:ext cx="5496000" cy="704400"/>
          </a:xfrm>
        </p:spPr>
        <p:txBody>
          <a:bodyPr/>
          <a:lstStyle/>
          <a:p>
            <a:r>
              <a:rPr lang="en-US" sz="2800" dirty="0">
                <a:solidFill>
                  <a:srgbClr val="FFFF00"/>
                </a:solidFill>
              </a:rPr>
              <a:t>Booking page</a:t>
            </a:r>
            <a:endParaRPr lang="en-IN" sz="28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43D4A-0DE8-4837-AAED-3AC842F48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40" y="778546"/>
            <a:ext cx="6176119" cy="343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20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24052-3C2D-44EF-A980-1E08417D4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780" b="57021"/>
          <a:stretch/>
        </p:blipFill>
        <p:spPr>
          <a:xfrm>
            <a:off x="2210235" y="2257201"/>
            <a:ext cx="4781005" cy="1327248"/>
          </a:xfrm>
          <a:prstGeom prst="rect">
            <a:avLst/>
          </a:prstGeom>
        </p:spPr>
      </p:pic>
      <p:sp>
        <p:nvSpPr>
          <p:cNvPr id="5" name="Google Shape;443;p66">
            <a:extLst>
              <a:ext uri="{FF2B5EF4-FFF2-40B4-BE49-F238E27FC236}">
                <a16:creationId xmlns:a16="http://schemas.microsoft.com/office/drawing/2014/main" id="{D31AD992-FF22-4B89-B53C-927D48A42C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9400" y="1599150"/>
            <a:ext cx="40452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00"/>
                </a:solidFill>
              </a:rPr>
              <a:t>Database </a:t>
            </a:r>
            <a:br>
              <a:rPr lang="en" sz="2400" dirty="0">
                <a:solidFill>
                  <a:srgbClr val="FFFF00"/>
                </a:solidFill>
              </a:rPr>
            </a:br>
            <a:endParaRPr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68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3;p66">
            <a:extLst>
              <a:ext uri="{FF2B5EF4-FFF2-40B4-BE49-F238E27FC236}">
                <a16:creationId xmlns:a16="http://schemas.microsoft.com/office/drawing/2014/main" id="{D31AD992-FF22-4B89-B53C-927D48A42C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9400" y="256287"/>
            <a:ext cx="40452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00"/>
                </a:solidFill>
              </a:rPr>
              <a:t>Database </a:t>
            </a:r>
            <a:br>
              <a:rPr lang="en" sz="2400" dirty="0">
                <a:solidFill>
                  <a:srgbClr val="FFFF00"/>
                </a:solidFill>
              </a:rPr>
            </a:br>
            <a:endParaRPr sz="2400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B94D20-7820-4A6C-BBB1-D13E11C5A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689" y="1003524"/>
            <a:ext cx="6280622" cy="34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1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70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9475" y="1361975"/>
            <a:ext cx="4190649" cy="25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70"/>
          <p:cNvSpPr/>
          <p:nvPr/>
        </p:nvSpPr>
        <p:spPr>
          <a:xfrm>
            <a:off x="0" y="-46550"/>
            <a:ext cx="1346100" cy="5268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70"/>
          <p:cNvSpPr txBox="1">
            <a:spLocks noGrp="1"/>
          </p:cNvSpPr>
          <p:nvPr>
            <p:ph type="title"/>
          </p:nvPr>
        </p:nvSpPr>
        <p:spPr>
          <a:xfrm rot="-5400000">
            <a:off x="-783126" y="2088525"/>
            <a:ext cx="40281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BOOKING TRENDS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471" name="Google Shape;471;p70"/>
          <p:cNvSpPr txBox="1"/>
          <p:nvPr/>
        </p:nvSpPr>
        <p:spPr>
          <a:xfrm>
            <a:off x="5134825" y="3681138"/>
            <a:ext cx="10494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00"/>
                </a:solidFill>
                <a:latin typeface="Rubik"/>
                <a:ea typeface="Rubik"/>
                <a:cs typeface="Rubik"/>
                <a:sym typeface="Rubik"/>
              </a:rPr>
              <a:t>March</a:t>
            </a:r>
            <a:endParaRPr b="1" dirty="0">
              <a:solidFill>
                <a:srgbClr val="FFFF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2" name="Google Shape;472;p70"/>
          <p:cNvSpPr txBox="1"/>
          <p:nvPr/>
        </p:nvSpPr>
        <p:spPr>
          <a:xfrm>
            <a:off x="6258100" y="3681138"/>
            <a:ext cx="10494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00"/>
                </a:solidFill>
                <a:latin typeface="Rubik"/>
                <a:ea typeface="Rubik"/>
                <a:cs typeface="Rubik"/>
                <a:sym typeface="Rubik"/>
              </a:rPr>
              <a:t>June</a:t>
            </a:r>
            <a:endParaRPr b="1" dirty="0">
              <a:solidFill>
                <a:srgbClr val="FFFF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3" name="Google Shape;473;p70"/>
          <p:cNvSpPr txBox="1"/>
          <p:nvPr/>
        </p:nvSpPr>
        <p:spPr>
          <a:xfrm>
            <a:off x="7381375" y="3681138"/>
            <a:ext cx="10494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00"/>
                </a:solidFill>
                <a:latin typeface="Rubik"/>
                <a:ea typeface="Rubik"/>
                <a:cs typeface="Rubik"/>
                <a:sym typeface="Rubik"/>
              </a:rPr>
              <a:t>October</a:t>
            </a:r>
            <a:endParaRPr b="1" dirty="0">
              <a:solidFill>
                <a:srgbClr val="FFFF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4" name="Google Shape;474;p70"/>
          <p:cNvSpPr txBox="1"/>
          <p:nvPr/>
        </p:nvSpPr>
        <p:spPr>
          <a:xfrm>
            <a:off x="5134825" y="3372438"/>
            <a:ext cx="10494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60</a:t>
            </a:r>
            <a:endParaRPr b="1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5" name="Google Shape;475;p70"/>
          <p:cNvSpPr txBox="1"/>
          <p:nvPr/>
        </p:nvSpPr>
        <p:spPr>
          <a:xfrm>
            <a:off x="6258100" y="3372438"/>
            <a:ext cx="10494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10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6" name="Google Shape;476;p70"/>
          <p:cNvSpPr txBox="1"/>
          <p:nvPr/>
        </p:nvSpPr>
        <p:spPr>
          <a:xfrm>
            <a:off x="7381375" y="3372438"/>
            <a:ext cx="10494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20</a:t>
            </a:r>
            <a:endParaRPr b="1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0"/>
          <p:cNvSpPr txBox="1">
            <a:spLocks noGrp="1"/>
          </p:cNvSpPr>
          <p:nvPr>
            <p:ph type="title"/>
          </p:nvPr>
        </p:nvSpPr>
        <p:spPr>
          <a:xfrm>
            <a:off x="1432775" y="1809625"/>
            <a:ext cx="6278400" cy="11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2,00,830+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629" name="Google Shape;629;p80"/>
          <p:cNvSpPr txBox="1">
            <a:spLocks noGrp="1"/>
          </p:cNvSpPr>
          <p:nvPr>
            <p:ph type="subTitle" idx="1"/>
          </p:nvPr>
        </p:nvSpPr>
        <p:spPr>
          <a:xfrm>
            <a:off x="2125700" y="2914775"/>
            <a:ext cx="4892700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00"/>
                </a:solidFill>
              </a:rPr>
              <a:t>Satisfied customers and still more counting</a:t>
            </a:r>
            <a:endParaRPr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1"/>
          <p:cNvSpPr txBox="1">
            <a:spLocks noGrp="1"/>
          </p:cNvSpPr>
          <p:nvPr>
            <p:ph type="title"/>
          </p:nvPr>
        </p:nvSpPr>
        <p:spPr>
          <a:xfrm>
            <a:off x="640350" y="1809625"/>
            <a:ext cx="4542300" cy="11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201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635" name="Google Shape;635;p81"/>
          <p:cNvSpPr txBox="1">
            <a:spLocks noGrp="1"/>
          </p:cNvSpPr>
          <p:nvPr>
            <p:ph type="subTitle" idx="1"/>
          </p:nvPr>
        </p:nvSpPr>
        <p:spPr>
          <a:xfrm>
            <a:off x="640350" y="2914775"/>
            <a:ext cx="4542300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Well updated and maintaned trucks and vehicles</a:t>
            </a:r>
            <a:endParaRPr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87"/>
          <p:cNvGrpSpPr/>
          <p:nvPr/>
        </p:nvGrpSpPr>
        <p:grpSpPr>
          <a:xfrm>
            <a:off x="777993" y="1170876"/>
            <a:ext cx="4152198" cy="2801748"/>
            <a:chOff x="1293506" y="2959057"/>
            <a:chExt cx="374730" cy="252870"/>
          </a:xfrm>
        </p:grpSpPr>
        <p:sp>
          <p:nvSpPr>
            <p:cNvPr id="775" name="Google Shape;775;p87"/>
            <p:cNvSpPr/>
            <p:nvPr/>
          </p:nvSpPr>
          <p:spPr>
            <a:xfrm>
              <a:off x="1311599" y="2959057"/>
              <a:ext cx="338544" cy="228735"/>
            </a:xfrm>
            <a:custGeom>
              <a:avLst/>
              <a:gdLst/>
              <a:ahLst/>
              <a:cxnLst/>
              <a:rect l="l" t="t" r="r" b="b"/>
              <a:pathLst>
                <a:path w="12892" h="9447" extrusionOk="0">
                  <a:moveTo>
                    <a:pt x="460" y="1"/>
                  </a:moveTo>
                  <a:cubicBezTo>
                    <a:pt x="211" y="1"/>
                    <a:pt x="0" y="212"/>
                    <a:pt x="0" y="460"/>
                  </a:cubicBezTo>
                  <a:lnTo>
                    <a:pt x="0" y="9447"/>
                  </a:lnTo>
                  <a:lnTo>
                    <a:pt x="12891" y="9447"/>
                  </a:lnTo>
                  <a:lnTo>
                    <a:pt x="12891" y="460"/>
                  </a:lnTo>
                  <a:cubicBezTo>
                    <a:pt x="12891" y="212"/>
                    <a:pt x="12690" y="11"/>
                    <a:pt x="12442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87"/>
            <p:cNvSpPr/>
            <p:nvPr/>
          </p:nvSpPr>
          <p:spPr>
            <a:xfrm>
              <a:off x="1293506" y="3181755"/>
              <a:ext cx="374730" cy="30173"/>
            </a:xfrm>
            <a:custGeom>
              <a:avLst/>
              <a:gdLst/>
              <a:ahLst/>
              <a:cxnLst/>
              <a:rect l="l" t="t" r="r" b="b"/>
              <a:pathLst>
                <a:path w="14270" h="1149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689"/>
                  </a:lnTo>
                  <a:cubicBezTo>
                    <a:pt x="0" y="938"/>
                    <a:pt x="201" y="1149"/>
                    <a:pt x="460" y="1149"/>
                  </a:cubicBezTo>
                  <a:lnTo>
                    <a:pt x="13810" y="1149"/>
                  </a:lnTo>
                  <a:cubicBezTo>
                    <a:pt x="14068" y="1149"/>
                    <a:pt x="14269" y="938"/>
                    <a:pt x="14269" y="689"/>
                  </a:cubicBez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87"/>
            <p:cNvSpPr/>
            <p:nvPr/>
          </p:nvSpPr>
          <p:spPr>
            <a:xfrm>
              <a:off x="1293506" y="3181755"/>
              <a:ext cx="374730" cy="12080"/>
            </a:xfrm>
            <a:custGeom>
              <a:avLst/>
              <a:gdLst/>
              <a:ahLst/>
              <a:cxnLst/>
              <a:rect l="l" t="t" r="r" b="b"/>
              <a:pathLst>
                <a:path w="14270" h="460" extrusionOk="0">
                  <a:moveTo>
                    <a:pt x="230" y="0"/>
                  </a:moveTo>
                  <a:cubicBezTo>
                    <a:pt x="105" y="0"/>
                    <a:pt x="0" y="96"/>
                    <a:pt x="0" y="230"/>
                  </a:cubicBezTo>
                  <a:lnTo>
                    <a:pt x="0" y="460"/>
                  </a:lnTo>
                  <a:lnTo>
                    <a:pt x="14269" y="460"/>
                  </a:lnTo>
                  <a:lnTo>
                    <a:pt x="14269" y="230"/>
                  </a:lnTo>
                  <a:cubicBezTo>
                    <a:pt x="14269" y="96"/>
                    <a:pt x="14174" y="0"/>
                    <a:pt x="14040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87"/>
            <p:cNvSpPr/>
            <p:nvPr/>
          </p:nvSpPr>
          <p:spPr>
            <a:xfrm>
              <a:off x="1444527" y="3181755"/>
              <a:ext cx="72661" cy="18119"/>
            </a:xfrm>
            <a:custGeom>
              <a:avLst/>
              <a:gdLst/>
              <a:ahLst/>
              <a:cxnLst/>
              <a:rect l="l" t="t" r="r" b="b"/>
              <a:pathLst>
                <a:path w="2767" h="690" extrusionOk="0">
                  <a:moveTo>
                    <a:pt x="1" y="0"/>
                  </a:moveTo>
                  <a:lnTo>
                    <a:pt x="326" y="479"/>
                  </a:lnTo>
                  <a:cubicBezTo>
                    <a:pt x="412" y="613"/>
                    <a:pt x="556" y="689"/>
                    <a:pt x="709" y="689"/>
                  </a:cubicBezTo>
                  <a:lnTo>
                    <a:pt x="2059" y="689"/>
                  </a:lnTo>
                  <a:cubicBezTo>
                    <a:pt x="2212" y="689"/>
                    <a:pt x="2355" y="613"/>
                    <a:pt x="2441" y="479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0119D79-8B4A-4060-810F-29DB1C8D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LAPTOP AND DESKTOP SUPPORTED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90800-9F66-4C52-8D25-5766F429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903" y="1243584"/>
            <a:ext cx="3662825" cy="2394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8"/>
          <p:cNvSpPr txBox="1">
            <a:spLocks noGrp="1"/>
          </p:cNvSpPr>
          <p:nvPr>
            <p:ph type="title"/>
          </p:nvPr>
        </p:nvSpPr>
        <p:spPr>
          <a:xfrm>
            <a:off x="1647444" y="1885311"/>
            <a:ext cx="2675700" cy="9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PHONE</a:t>
            </a:r>
            <a:br>
              <a:rPr lang="en" dirty="0">
                <a:solidFill>
                  <a:srgbClr val="FFFF00"/>
                </a:solidFill>
              </a:rPr>
            </a:br>
            <a:r>
              <a:rPr lang="en" dirty="0">
                <a:solidFill>
                  <a:srgbClr val="FFFF00"/>
                </a:solidFill>
              </a:rPr>
              <a:t>SUPPORTED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786" name="Google Shape;786;p88"/>
          <p:cNvSpPr/>
          <p:nvPr/>
        </p:nvSpPr>
        <p:spPr>
          <a:xfrm>
            <a:off x="5421704" y="1050224"/>
            <a:ext cx="1526071" cy="3043073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253F12-EDC0-492E-815F-04116E79EF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2" t="2360"/>
          <a:stretch/>
        </p:blipFill>
        <p:spPr>
          <a:xfrm>
            <a:off x="5421704" y="1306286"/>
            <a:ext cx="1526071" cy="2581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2"/>
          <p:cNvSpPr/>
          <p:nvPr/>
        </p:nvSpPr>
        <p:spPr>
          <a:xfrm>
            <a:off x="-46550" y="-54300"/>
            <a:ext cx="1392600" cy="5284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62"/>
          <p:cNvSpPr txBox="1">
            <a:spLocks noGrp="1"/>
          </p:cNvSpPr>
          <p:nvPr>
            <p:ph type="title"/>
          </p:nvPr>
        </p:nvSpPr>
        <p:spPr>
          <a:xfrm rot="-5400000">
            <a:off x="-972925" y="2297650"/>
            <a:ext cx="405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TABLE OF CONTENTS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87" name="Google Shape;387;p62"/>
          <p:cNvSpPr txBox="1">
            <a:spLocks noGrp="1"/>
          </p:cNvSpPr>
          <p:nvPr>
            <p:ph type="title" idx="2"/>
          </p:nvPr>
        </p:nvSpPr>
        <p:spPr>
          <a:xfrm>
            <a:off x="1860675" y="1345856"/>
            <a:ext cx="2117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BOOKING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88" name="Google Shape;388;p62"/>
          <p:cNvSpPr txBox="1">
            <a:spLocks noGrp="1"/>
          </p:cNvSpPr>
          <p:nvPr>
            <p:ph type="subTitle" idx="1"/>
          </p:nvPr>
        </p:nvSpPr>
        <p:spPr>
          <a:xfrm>
            <a:off x="1860675" y="1688840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You can book any truck from available cities 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89" name="Google Shape;389;p62"/>
          <p:cNvSpPr txBox="1">
            <a:spLocks noGrp="1"/>
          </p:cNvSpPr>
          <p:nvPr>
            <p:ph type="title" idx="3"/>
          </p:nvPr>
        </p:nvSpPr>
        <p:spPr>
          <a:xfrm>
            <a:off x="3977775" y="1345856"/>
            <a:ext cx="2117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DRIVERS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90" name="Google Shape;390;p62"/>
          <p:cNvSpPr txBox="1">
            <a:spLocks noGrp="1"/>
          </p:cNvSpPr>
          <p:nvPr>
            <p:ph type="subTitle" idx="4"/>
          </p:nvPr>
        </p:nvSpPr>
        <p:spPr>
          <a:xfrm>
            <a:off x="3977775" y="1688915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00"/>
                </a:solidFill>
              </a:rPr>
              <a:t>You can choose any available driver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91" name="Google Shape;391;p62"/>
          <p:cNvSpPr txBox="1">
            <a:spLocks noGrp="1"/>
          </p:cNvSpPr>
          <p:nvPr>
            <p:ph type="title" idx="5"/>
          </p:nvPr>
        </p:nvSpPr>
        <p:spPr>
          <a:xfrm>
            <a:off x="6094875" y="1345856"/>
            <a:ext cx="18954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TRUCKS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92" name="Google Shape;392;p62"/>
          <p:cNvSpPr txBox="1">
            <a:spLocks noGrp="1"/>
          </p:cNvSpPr>
          <p:nvPr>
            <p:ph type="subTitle" idx="6"/>
          </p:nvPr>
        </p:nvSpPr>
        <p:spPr>
          <a:xfrm>
            <a:off x="6094875" y="1688902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00"/>
                </a:solidFill>
              </a:rPr>
              <a:t>You can choose any truck according to ur need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93" name="Google Shape;393;p62"/>
          <p:cNvSpPr txBox="1">
            <a:spLocks noGrp="1"/>
          </p:cNvSpPr>
          <p:nvPr>
            <p:ph type="title" idx="7"/>
          </p:nvPr>
        </p:nvSpPr>
        <p:spPr>
          <a:xfrm>
            <a:off x="1860675" y="3065313"/>
            <a:ext cx="2117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CITIES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94" name="Google Shape;394;p62"/>
          <p:cNvSpPr txBox="1">
            <a:spLocks noGrp="1"/>
          </p:cNvSpPr>
          <p:nvPr>
            <p:ph type="subTitle" idx="8"/>
          </p:nvPr>
        </p:nvSpPr>
        <p:spPr>
          <a:xfrm>
            <a:off x="1860675" y="3404329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00"/>
                </a:solidFill>
              </a:rPr>
              <a:t>Broad range of indian cities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95" name="Google Shape;395;p62"/>
          <p:cNvSpPr txBox="1">
            <a:spLocks noGrp="1"/>
          </p:cNvSpPr>
          <p:nvPr>
            <p:ph type="title" idx="9"/>
          </p:nvPr>
        </p:nvSpPr>
        <p:spPr>
          <a:xfrm>
            <a:off x="3977775" y="3069173"/>
            <a:ext cx="2117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WHY US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96" name="Google Shape;396;p62"/>
          <p:cNvSpPr txBox="1">
            <a:spLocks noGrp="1"/>
          </p:cNvSpPr>
          <p:nvPr>
            <p:ph type="subTitle" idx="13"/>
          </p:nvPr>
        </p:nvSpPr>
        <p:spPr>
          <a:xfrm>
            <a:off x="3977775" y="3404404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00"/>
                </a:solidFill>
              </a:rPr>
              <a:t>Trusted since 1999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00"/>
                </a:solidFill>
              </a:rPr>
              <a:t>1 lakh+ customers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97" name="Google Shape;397;p62"/>
          <p:cNvSpPr txBox="1">
            <a:spLocks noGrp="1"/>
          </p:cNvSpPr>
          <p:nvPr>
            <p:ph type="title" idx="14"/>
          </p:nvPr>
        </p:nvSpPr>
        <p:spPr>
          <a:xfrm>
            <a:off x="6094875" y="3069173"/>
            <a:ext cx="18954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ABOUT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98" name="Google Shape;398;p62"/>
          <p:cNvSpPr txBox="1">
            <a:spLocks noGrp="1"/>
          </p:cNvSpPr>
          <p:nvPr>
            <p:ph type="subTitle" idx="15"/>
          </p:nvPr>
        </p:nvSpPr>
        <p:spPr>
          <a:xfrm>
            <a:off x="6094875" y="3404392"/>
            <a:ext cx="18954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00"/>
                </a:solidFill>
              </a:rPr>
              <a:t>Something about our company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99" name="Google Shape;399;p62"/>
          <p:cNvSpPr txBox="1">
            <a:spLocks noGrp="1"/>
          </p:cNvSpPr>
          <p:nvPr>
            <p:ph type="title" idx="16"/>
          </p:nvPr>
        </p:nvSpPr>
        <p:spPr>
          <a:xfrm>
            <a:off x="1860675" y="982723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01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400" name="Google Shape;400;p62"/>
          <p:cNvSpPr txBox="1">
            <a:spLocks noGrp="1"/>
          </p:cNvSpPr>
          <p:nvPr>
            <p:ph type="title" idx="17"/>
          </p:nvPr>
        </p:nvSpPr>
        <p:spPr>
          <a:xfrm>
            <a:off x="3977775" y="982723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02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401" name="Google Shape;401;p62"/>
          <p:cNvSpPr txBox="1">
            <a:spLocks noGrp="1"/>
          </p:cNvSpPr>
          <p:nvPr>
            <p:ph type="title" idx="18"/>
          </p:nvPr>
        </p:nvSpPr>
        <p:spPr>
          <a:xfrm>
            <a:off x="6094875" y="982723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03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402" name="Google Shape;402;p62"/>
          <p:cNvSpPr txBox="1">
            <a:spLocks noGrp="1"/>
          </p:cNvSpPr>
          <p:nvPr>
            <p:ph type="title" idx="19"/>
          </p:nvPr>
        </p:nvSpPr>
        <p:spPr>
          <a:xfrm>
            <a:off x="1860675" y="2710801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04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403" name="Google Shape;403;p62"/>
          <p:cNvSpPr txBox="1">
            <a:spLocks noGrp="1"/>
          </p:cNvSpPr>
          <p:nvPr>
            <p:ph type="title" idx="20"/>
          </p:nvPr>
        </p:nvSpPr>
        <p:spPr>
          <a:xfrm>
            <a:off x="3977775" y="2710801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05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404" name="Google Shape;404;p62"/>
          <p:cNvSpPr txBox="1">
            <a:spLocks noGrp="1"/>
          </p:cNvSpPr>
          <p:nvPr>
            <p:ph type="title" idx="21"/>
          </p:nvPr>
        </p:nvSpPr>
        <p:spPr>
          <a:xfrm>
            <a:off x="6094875" y="2710801"/>
            <a:ext cx="65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06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91"/>
          <p:cNvSpPr/>
          <p:nvPr/>
        </p:nvSpPr>
        <p:spPr>
          <a:xfrm>
            <a:off x="1703575" y="684713"/>
            <a:ext cx="6727200" cy="37740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00"/>
              </a:solidFill>
            </a:endParaRPr>
          </a:p>
        </p:txBody>
      </p:sp>
      <p:pic>
        <p:nvPicPr>
          <p:cNvPr id="831" name="Google Shape;831;p91" title="Chart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9682"/>
          <a:stretch/>
        </p:blipFill>
        <p:spPr>
          <a:xfrm>
            <a:off x="1839324" y="1276950"/>
            <a:ext cx="3981801" cy="2723724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91"/>
          <p:cNvSpPr txBox="1">
            <a:spLocks noGrp="1"/>
          </p:cNvSpPr>
          <p:nvPr>
            <p:ph type="title"/>
          </p:nvPr>
        </p:nvSpPr>
        <p:spPr>
          <a:xfrm rot="-5400000">
            <a:off x="-783126" y="2088525"/>
            <a:ext cx="40281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MARKET SHARE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833" name="Google Shape;833;p91"/>
          <p:cNvSpPr txBox="1"/>
          <p:nvPr/>
        </p:nvSpPr>
        <p:spPr>
          <a:xfrm>
            <a:off x="1956400" y="1743568"/>
            <a:ext cx="15381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2023</a:t>
            </a:r>
            <a:endParaRPr sz="1600" b="1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4" name="Google Shape;834;p91"/>
          <p:cNvSpPr txBox="1"/>
          <p:nvPr/>
        </p:nvSpPr>
        <p:spPr>
          <a:xfrm>
            <a:off x="1956400" y="2421806"/>
            <a:ext cx="15381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2015</a:t>
            </a:r>
            <a:endParaRPr sz="1600" b="1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5" name="Google Shape;835;p91"/>
          <p:cNvSpPr txBox="1"/>
          <p:nvPr/>
        </p:nvSpPr>
        <p:spPr>
          <a:xfrm>
            <a:off x="1956400" y="3139131"/>
            <a:ext cx="15381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2005</a:t>
            </a:r>
            <a:endParaRPr sz="1600" b="1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08"/>
          <p:cNvSpPr txBox="1">
            <a:spLocks noGrp="1"/>
          </p:cNvSpPr>
          <p:nvPr>
            <p:ph type="title"/>
          </p:nvPr>
        </p:nvSpPr>
        <p:spPr>
          <a:xfrm>
            <a:off x="1388100" y="2292225"/>
            <a:ext cx="6367800" cy="10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00"/>
                </a:solidFill>
              </a:rPr>
              <a:t>THANK YOU</a:t>
            </a:r>
            <a:endParaRPr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4"/>
          <p:cNvSpPr/>
          <p:nvPr/>
        </p:nvSpPr>
        <p:spPr>
          <a:xfrm rot="-5400000">
            <a:off x="4650875" y="156275"/>
            <a:ext cx="4149900" cy="48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64"/>
          <p:cNvSpPr txBox="1">
            <a:spLocks noGrp="1"/>
          </p:cNvSpPr>
          <p:nvPr>
            <p:ph type="subTitle" idx="1"/>
          </p:nvPr>
        </p:nvSpPr>
        <p:spPr>
          <a:xfrm>
            <a:off x="4302275" y="3872270"/>
            <a:ext cx="40452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We created this website to provide convinience to our customers by providing them best trucks and drivers.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429" name="Google Shape;429;p64"/>
          <p:cNvSpPr/>
          <p:nvPr/>
        </p:nvSpPr>
        <p:spPr>
          <a:xfrm rot="-5400000">
            <a:off x="-1556400" y="1518151"/>
            <a:ext cx="5213700" cy="22095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64"/>
          <p:cNvSpPr txBox="1">
            <a:spLocks noGrp="1"/>
          </p:cNvSpPr>
          <p:nvPr>
            <p:ph type="title"/>
          </p:nvPr>
        </p:nvSpPr>
        <p:spPr>
          <a:xfrm rot="-5400000">
            <a:off x="-777775" y="18305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MISSION STATEMENT</a:t>
            </a:r>
            <a:endParaRPr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E24AF-5278-4119-ADF1-82D732ADF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028" y="675634"/>
            <a:ext cx="5153029" cy="30258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5"/>
          <p:cNvSpPr txBox="1">
            <a:spLocks noGrp="1"/>
          </p:cNvSpPr>
          <p:nvPr>
            <p:ph type="title" idx="4294967295"/>
          </p:nvPr>
        </p:nvSpPr>
        <p:spPr>
          <a:xfrm>
            <a:off x="135853" y="266482"/>
            <a:ext cx="8877517" cy="1126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100"/>
            </a:pPr>
            <a:r>
              <a:rPr lang="en" sz="3500" dirty="0">
                <a:solidFill>
                  <a:srgbClr val="FFFF00"/>
                </a:solidFill>
              </a:rPr>
              <a:t>OUR TRUSTED DRIVERS</a:t>
            </a:r>
            <a:endParaRPr sz="3500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33194-AEC3-4B97-8C24-3556F11D7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95"/>
          <a:stretch/>
        </p:blipFill>
        <p:spPr>
          <a:xfrm>
            <a:off x="1400169" y="1456599"/>
            <a:ext cx="6343661" cy="3472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6"/>
          <p:cNvSpPr txBox="1">
            <a:spLocks noGrp="1"/>
          </p:cNvSpPr>
          <p:nvPr>
            <p:ph type="title"/>
          </p:nvPr>
        </p:nvSpPr>
        <p:spPr>
          <a:xfrm>
            <a:off x="2549400" y="1599150"/>
            <a:ext cx="40452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OUR</a:t>
            </a:r>
            <a:r>
              <a:rPr lang="en" dirty="0"/>
              <a:t> </a:t>
            </a:r>
            <a:r>
              <a:rPr lang="en" dirty="0">
                <a:solidFill>
                  <a:srgbClr val="FFFF00"/>
                </a:solidFill>
              </a:rPr>
              <a:t>COMPANY</a:t>
            </a:r>
            <a:br>
              <a:rPr lang="en" dirty="0">
                <a:solidFill>
                  <a:srgbClr val="FFFF00"/>
                </a:solidFill>
              </a:rPr>
            </a:br>
            <a:endParaRPr dirty="0">
              <a:solidFill>
                <a:srgbClr val="FFFF00"/>
              </a:solidFill>
            </a:endParaRPr>
          </a:p>
        </p:txBody>
      </p:sp>
      <p:sp>
        <p:nvSpPr>
          <p:cNvPr id="444" name="Google Shape;444;p66"/>
          <p:cNvSpPr txBox="1">
            <a:spLocks noGrp="1"/>
          </p:cNvSpPr>
          <p:nvPr>
            <p:ph type="subTitle" idx="1"/>
          </p:nvPr>
        </p:nvSpPr>
        <p:spPr>
          <a:xfrm>
            <a:off x="2549400" y="2035350"/>
            <a:ext cx="4045200" cy="15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endParaRPr lang="en-US" dirty="0">
              <a:solidFill>
                <a:srgbClr val="FFFF00"/>
              </a:solidFill>
            </a:endParaRPr>
          </a:p>
          <a:p>
            <a:pPr marL="0" lvl="0" indent="0"/>
            <a:r>
              <a:rPr lang="en-US" dirty="0">
                <a:solidFill>
                  <a:srgbClr val="FFFF00"/>
                </a:solidFill>
              </a:rPr>
              <a:t>Trucking logistics is an important part of business operations. This presentation will discuss how trucking logistics can help you optimize costs and increase efficiency in your operations.</a:t>
            </a:r>
            <a:endParaRPr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CF8CAB-181E-4FAD-871D-49C39182BD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51" b="16495"/>
          <a:stretch/>
        </p:blipFill>
        <p:spPr>
          <a:xfrm>
            <a:off x="1384662" y="663593"/>
            <a:ext cx="6369449" cy="38091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A5016C-F823-486A-B191-AAB929D7A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438" y="679269"/>
            <a:ext cx="6379899" cy="379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7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6DBDB5-0963-4E15-B5B9-67112811B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287" y="721069"/>
            <a:ext cx="6259426" cy="372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56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AF836-B39C-47B2-8AF7-4D6E828C3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014" y="719436"/>
            <a:ext cx="6237942" cy="370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96950"/>
      </p:ext>
    </p:extLst>
  </p:cSld>
  <p:clrMapOvr>
    <a:masterClrMapping/>
  </p:clrMapOvr>
</p:sld>
</file>

<file path=ppt/theme/theme1.xml><?xml version="1.0" encoding="utf-8"?>
<a:theme xmlns:a="http://schemas.openxmlformats.org/drawingml/2006/main" name="Metamorphosis Business Plan XL by Slidesgo">
  <a:themeElements>
    <a:clrScheme name="Simple Light">
      <a:dk1>
        <a:srgbClr val="000000"/>
      </a:dk1>
      <a:lt1>
        <a:srgbClr val="FFFFFF"/>
      </a:lt1>
      <a:dk2>
        <a:srgbClr val="212121"/>
      </a:dk2>
      <a:lt2>
        <a:srgbClr val="FFFFFF"/>
      </a:lt2>
      <a:accent1>
        <a:srgbClr val="212121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164</Words>
  <Application>Microsoft Office PowerPoint</Application>
  <PresentationFormat>On-screen Show (16:9)</PresentationFormat>
  <Paragraphs>49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Montserrat Medium</vt:lpstr>
      <vt:lpstr>Montserrat</vt:lpstr>
      <vt:lpstr>Arial</vt:lpstr>
      <vt:lpstr>Rubik</vt:lpstr>
      <vt:lpstr>Metamorphosis Business Plan XL by Slidesgo</vt:lpstr>
      <vt:lpstr>TRUCK  TREK EXPERT</vt:lpstr>
      <vt:lpstr>TABLE OF CONTENTS</vt:lpstr>
      <vt:lpstr>MISSION STATEMENT</vt:lpstr>
      <vt:lpstr>OUR TRUSTED DRIVERS</vt:lpstr>
      <vt:lpstr>OUR COMPANY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Booking page</vt:lpstr>
      <vt:lpstr>Database  </vt:lpstr>
      <vt:lpstr>Database  </vt:lpstr>
      <vt:lpstr>BOOKING TRENDS</vt:lpstr>
      <vt:lpstr>2,00,830+</vt:lpstr>
      <vt:lpstr>201</vt:lpstr>
      <vt:lpstr>LAPTOP AND DESKTOP SUPPORTED</vt:lpstr>
      <vt:lpstr>PHONE SUPPORTED</vt:lpstr>
      <vt:lpstr>MARKET SHARE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 TREK EXPERT</dc:title>
  <dc:creator>Divya prakash Gupta</dc:creator>
  <cp:lastModifiedBy>Divya prakash Gupta</cp:lastModifiedBy>
  <cp:revision>2</cp:revision>
  <dcterms:modified xsi:type="dcterms:W3CDTF">2023-04-27T05:59:15Z</dcterms:modified>
</cp:coreProperties>
</file>